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0"/>
  </p:notesMasterIdLst>
  <p:sldIdLst>
    <p:sldId id="256" r:id="rId2"/>
    <p:sldId id="257" r:id="rId3"/>
    <p:sldId id="258" r:id="rId4"/>
    <p:sldId id="259" r:id="rId5"/>
    <p:sldId id="260" r:id="rId6"/>
    <p:sldId id="262" r:id="rId7"/>
    <p:sldId id="263" r:id="rId8"/>
    <p:sldId id="261" r:id="rId9"/>
  </p:sldIdLst>
  <p:sldSz cx="9144000" cy="5143500" type="screen16x9"/>
  <p:notesSz cx="6858000" cy="9144000"/>
  <p:embeddedFontLst>
    <p:embeddedFont>
      <p:font typeface="Century Gothic" panose="020B050202020202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Merriweather Sans"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pen Sans SemiBold" panose="020B070603080402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6E1E1-556D-4703-B990-73C8D1DDE699}" v="2" dt="2022-01-04T14:13:40.2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microsoft.com/office/2016/11/relationships/changesInfo" Target="changesInfos/changesInfo1.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Sugumar" userId="df1e9417-7502-4b52-826d-43f3f74e5621" providerId="ADAL" clId="{E36F5450-D681-4EE3-9D17-269595955210}"/>
    <pc:docChg chg="custSel addSld modSld">
      <pc:chgData name="Suresh Sugumar" userId="df1e9417-7502-4b52-826d-43f3f74e5621" providerId="ADAL" clId="{E36F5450-D681-4EE3-9D17-269595955210}" dt="2021-11-23T16:05:53.981" v="80"/>
      <pc:docMkLst>
        <pc:docMk/>
      </pc:docMkLst>
      <pc:sldChg chg="delSp mod">
        <pc:chgData name="Suresh Sugumar" userId="df1e9417-7502-4b52-826d-43f3f74e5621" providerId="ADAL" clId="{E36F5450-D681-4EE3-9D17-269595955210}" dt="2021-11-23T14:37:15.413" v="0" actId="478"/>
        <pc:sldMkLst>
          <pc:docMk/>
          <pc:sldMk cId="0" sldId="256"/>
        </pc:sldMkLst>
        <pc:spChg chg="del">
          <ac:chgData name="Suresh Sugumar" userId="df1e9417-7502-4b52-826d-43f3f74e5621" providerId="ADAL" clId="{E36F5450-D681-4EE3-9D17-269595955210}" dt="2021-11-23T14:37:15.413" v="0" actId="478"/>
          <ac:spMkLst>
            <pc:docMk/>
            <pc:sldMk cId="0" sldId="256"/>
            <ac:spMk id="278" creationId="{00000000-0000-0000-0000-000000000000}"/>
          </ac:spMkLst>
        </pc:spChg>
      </pc:sldChg>
      <pc:sldChg chg="modSp mod">
        <pc:chgData name="Suresh Sugumar" userId="df1e9417-7502-4b52-826d-43f3f74e5621" providerId="ADAL" clId="{E36F5450-D681-4EE3-9D17-269595955210}" dt="2021-11-23T15:24:13.477" v="35" actId="113"/>
        <pc:sldMkLst>
          <pc:docMk/>
          <pc:sldMk cId="1246042004" sldId="262"/>
        </pc:sldMkLst>
        <pc:spChg chg="mod">
          <ac:chgData name="Suresh Sugumar" userId="df1e9417-7502-4b52-826d-43f3f74e5621" providerId="ADAL" clId="{E36F5450-D681-4EE3-9D17-269595955210}" dt="2021-11-23T15:24:13.477" v="35" actId="113"/>
          <ac:spMkLst>
            <pc:docMk/>
            <pc:sldMk cId="1246042004" sldId="262"/>
            <ac:spMk id="301" creationId="{00000000-0000-0000-0000-000000000000}"/>
          </ac:spMkLst>
        </pc:spChg>
        <pc:spChg chg="mod">
          <ac:chgData name="Suresh Sugumar" userId="df1e9417-7502-4b52-826d-43f3f74e5621" providerId="ADAL" clId="{E36F5450-D681-4EE3-9D17-269595955210}" dt="2021-11-23T14:38:57.825" v="11" actId="20577"/>
          <ac:spMkLst>
            <pc:docMk/>
            <pc:sldMk cId="1246042004" sldId="262"/>
            <ac:spMk id="302" creationId="{00000000-0000-0000-0000-000000000000}"/>
          </ac:spMkLst>
        </pc:spChg>
      </pc:sldChg>
      <pc:sldChg chg="modSp new mod">
        <pc:chgData name="Suresh Sugumar" userId="df1e9417-7502-4b52-826d-43f3f74e5621" providerId="ADAL" clId="{E36F5450-D681-4EE3-9D17-269595955210}" dt="2021-11-23T16:05:53.981" v="80"/>
        <pc:sldMkLst>
          <pc:docMk/>
          <pc:sldMk cId="65863058" sldId="263"/>
        </pc:sldMkLst>
        <pc:spChg chg="mod">
          <ac:chgData name="Suresh Sugumar" userId="df1e9417-7502-4b52-826d-43f3f74e5621" providerId="ADAL" clId="{E36F5450-D681-4EE3-9D17-269595955210}" dt="2021-11-23T16:05:53.981" v="80"/>
          <ac:spMkLst>
            <pc:docMk/>
            <pc:sldMk cId="65863058" sldId="263"/>
            <ac:spMk id="2" creationId="{360617F4-E4E6-4FA3-99E6-CA10651A7F35}"/>
          </ac:spMkLst>
        </pc:spChg>
        <pc:spChg chg="mod">
          <ac:chgData name="Suresh Sugumar" userId="df1e9417-7502-4b52-826d-43f3f74e5621" providerId="ADAL" clId="{E36F5450-D681-4EE3-9D17-269595955210}" dt="2021-11-23T16:05:26.980" v="79" actId="20577"/>
          <ac:spMkLst>
            <pc:docMk/>
            <pc:sldMk cId="65863058" sldId="263"/>
            <ac:spMk id="3" creationId="{876770BC-9D7A-4964-BF12-72CF31F5D750}"/>
          </ac:spMkLst>
        </pc:spChg>
      </pc:sldChg>
    </pc:docChg>
  </pc:docChgLst>
  <pc:docChgLst>
    <pc:chgData name="Suresh Sugumar" userId="df1e9417-7502-4b52-826d-43f3f74e5621" providerId="ADAL" clId="{9FC6E1E1-556D-4703-B990-73C8D1DDE699}"/>
    <pc:docChg chg="custSel addSld delSld modSld sldOrd">
      <pc:chgData name="Suresh Sugumar" userId="df1e9417-7502-4b52-826d-43f3f74e5621" providerId="ADAL" clId="{9FC6E1E1-556D-4703-B990-73C8D1DDE699}" dt="2022-01-04T14:15:09.510" v="155" actId="47"/>
      <pc:docMkLst>
        <pc:docMk/>
      </pc:docMkLst>
      <pc:sldChg chg="ord modNotes">
        <pc:chgData name="Suresh Sugumar" userId="df1e9417-7502-4b52-826d-43f3f74e5621" providerId="ADAL" clId="{9FC6E1E1-556D-4703-B990-73C8D1DDE699}" dt="2022-01-04T14:12:32.806" v="16"/>
        <pc:sldMkLst>
          <pc:docMk/>
          <pc:sldMk cId="0" sldId="261"/>
        </pc:sldMkLst>
      </pc:sldChg>
      <pc:sldChg chg="addSp modSp mod">
        <pc:chgData name="Suresh Sugumar" userId="df1e9417-7502-4b52-826d-43f3f74e5621" providerId="ADAL" clId="{9FC6E1E1-556D-4703-B990-73C8D1DDE699}" dt="2022-01-04T14:15:07.092" v="154" actId="1076"/>
        <pc:sldMkLst>
          <pc:docMk/>
          <pc:sldMk cId="1246042004" sldId="262"/>
        </pc:sldMkLst>
        <pc:spChg chg="add mod">
          <ac:chgData name="Suresh Sugumar" userId="df1e9417-7502-4b52-826d-43f3f74e5621" providerId="ADAL" clId="{9FC6E1E1-556D-4703-B990-73C8D1DDE699}" dt="2022-01-04T14:15:07.092" v="154" actId="1076"/>
          <ac:spMkLst>
            <pc:docMk/>
            <pc:sldMk cId="1246042004" sldId="262"/>
            <ac:spMk id="5" creationId="{A0E6A2DA-C506-4653-9A35-40890DCD906B}"/>
          </ac:spMkLst>
        </pc:spChg>
      </pc:sldChg>
      <pc:sldChg chg="modSp mod">
        <pc:chgData name="Suresh Sugumar" userId="df1e9417-7502-4b52-826d-43f3f74e5621" providerId="ADAL" clId="{9FC6E1E1-556D-4703-B990-73C8D1DDE699}" dt="2022-01-04T14:14:24.012" v="152" actId="20577"/>
        <pc:sldMkLst>
          <pc:docMk/>
          <pc:sldMk cId="65863058" sldId="263"/>
        </pc:sldMkLst>
        <pc:spChg chg="mod">
          <ac:chgData name="Suresh Sugumar" userId="df1e9417-7502-4b52-826d-43f3f74e5621" providerId="ADAL" clId="{9FC6E1E1-556D-4703-B990-73C8D1DDE699}" dt="2022-01-04T14:14:24.012" v="152" actId="20577"/>
          <ac:spMkLst>
            <pc:docMk/>
            <pc:sldMk cId="65863058" sldId="263"/>
            <ac:spMk id="2" creationId="{360617F4-E4E6-4FA3-99E6-CA10651A7F35}"/>
          </ac:spMkLst>
        </pc:spChg>
        <pc:spChg chg="mod">
          <ac:chgData name="Suresh Sugumar" userId="df1e9417-7502-4b52-826d-43f3f74e5621" providerId="ADAL" clId="{9FC6E1E1-556D-4703-B990-73C8D1DDE699}" dt="2022-01-04T14:13:56.891" v="127" actId="20577"/>
          <ac:spMkLst>
            <pc:docMk/>
            <pc:sldMk cId="65863058" sldId="263"/>
            <ac:spMk id="3" creationId="{876770BC-9D7A-4964-BF12-72CF31F5D750}"/>
          </ac:spMkLst>
        </pc:spChg>
      </pc:sldChg>
      <pc:sldChg chg="modSp new del mod">
        <pc:chgData name="Suresh Sugumar" userId="df1e9417-7502-4b52-826d-43f3f74e5621" providerId="ADAL" clId="{9FC6E1E1-556D-4703-B990-73C8D1DDE699}" dt="2022-01-04T14:15:09.510" v="155" actId="47"/>
        <pc:sldMkLst>
          <pc:docMk/>
          <pc:sldMk cId="3453374767" sldId="264"/>
        </pc:sldMkLst>
        <pc:spChg chg="mod">
          <ac:chgData name="Suresh Sugumar" userId="df1e9417-7502-4b52-826d-43f3f74e5621" providerId="ADAL" clId="{9FC6E1E1-556D-4703-B990-73C8D1DDE699}" dt="2022-01-04T14:12:18.151" v="5" actId="20577"/>
          <ac:spMkLst>
            <pc:docMk/>
            <pc:sldMk cId="3453374767" sldId="264"/>
            <ac:spMk id="2" creationId="{AEDA1BC3-2F7E-44AE-9883-5AB41B22568D}"/>
          </ac:spMkLst>
        </pc:spChg>
        <pc:spChg chg="mod">
          <ac:chgData name="Suresh Sugumar" userId="df1e9417-7502-4b52-826d-43f3f74e5621" providerId="ADAL" clId="{9FC6E1E1-556D-4703-B990-73C8D1DDE699}" dt="2022-01-04T14:12:25.681" v="14" actId="6549"/>
          <ac:spMkLst>
            <pc:docMk/>
            <pc:sldMk cId="3453374767" sldId="264"/>
            <ac:spMk id="3" creationId="{A5AEF3F2-FB31-491A-93C8-F118A4B972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99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hyperlink" Target="https://lists.riscv.org/g/sig-trusted-computing"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hyperlink" Target="https://github.com/riscv-admin/trusted-comput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iscv-admin/trusted-computing/blob/main/meetings/23-11-2021/11-23-2021%20RVI%20Discussion%20on%20Scalable%20AP-TEE%20for%20RISC-V.pdf" TargetMode="External"/><Relationship Id="rId2" Type="http://schemas.openxmlformats.org/officeDocument/2006/relationships/hyperlink" Target="https://docs.google.com/document/d/1TRHhsGiB5W4K8M7I4e-f40mOPErTb9sv/edit#heading=h.gjdgxs" TargetMode="Externa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b="0" i="1" dirty="0">
                <a:solidFill>
                  <a:srgbClr val="3C4043"/>
                </a:solidFill>
                <a:effectLst/>
                <a:latin typeface="Roboto" panose="02000000000000000000" pitchFamily="2" charset="0"/>
              </a:rPr>
              <a:t>There is a growing need for a Zero-Trust architecture in HW, where a software application can both examine and attest to the environment it is running in, and have guarantees that it is isolated from other, untrusted software. The Trusted Computing SIG will examine the state of the art for </a:t>
            </a:r>
            <a:r>
              <a:rPr lang="en-US" sz="1800" b="0" i="1" u="sng" dirty="0">
                <a:solidFill>
                  <a:srgbClr val="3C4043"/>
                </a:solidFill>
                <a:effectLst/>
                <a:latin typeface="Roboto" panose="02000000000000000000" pitchFamily="2" charset="0"/>
              </a:rPr>
              <a:t>hardware-assisted technologies</a:t>
            </a:r>
            <a:r>
              <a:rPr lang="en-US" sz="1800" b="0" i="1" dirty="0">
                <a:solidFill>
                  <a:srgbClr val="3C4043"/>
                </a:solidFill>
                <a:effectLst/>
                <a:latin typeface="Roboto" panose="02000000000000000000" pitchFamily="2" charset="0"/>
              </a:rPr>
              <a:t> such as </a:t>
            </a:r>
            <a:r>
              <a:rPr lang="en-US" sz="1800" b="1" i="1" dirty="0">
                <a:solidFill>
                  <a:srgbClr val="3C4043"/>
                </a:solidFill>
                <a:effectLst/>
                <a:latin typeface="Roboto" panose="02000000000000000000" pitchFamily="2" charset="0"/>
              </a:rPr>
              <a:t>Confidential Computing, Confidential VM, Remote Attestation, Hardware TEE, Enclaves</a:t>
            </a:r>
            <a:r>
              <a:rPr lang="en-US" sz="1800" b="0" i="1" dirty="0">
                <a:solidFill>
                  <a:srgbClr val="3C4043"/>
                </a:solidFill>
                <a:effectLst/>
                <a:latin typeface="Roboto" panose="02000000000000000000" pitchFamily="2" charset="0"/>
              </a:rPr>
              <a:t>, </a:t>
            </a:r>
            <a:r>
              <a:rPr lang="en-US" sz="1800" b="1" i="1" dirty="0">
                <a:solidFill>
                  <a:srgbClr val="3C4043"/>
                </a:solidFill>
                <a:effectLst/>
                <a:latin typeface="Roboto" panose="02000000000000000000" pitchFamily="2" charset="0"/>
              </a:rPr>
              <a:t>Secure Boot, etc.,</a:t>
            </a:r>
            <a:r>
              <a:rPr lang="en-US" sz="1800" b="0" i="1" dirty="0">
                <a:solidFill>
                  <a:srgbClr val="3C4043"/>
                </a:solidFill>
                <a:effectLst/>
                <a:latin typeface="Roboto" panose="02000000000000000000" pitchFamily="2" charset="0"/>
              </a:rPr>
              <a:t> on an ongoing basis,  and </a:t>
            </a:r>
            <a:r>
              <a:rPr lang="en-US" sz="1800" b="0" i="1" u="sng" dirty="0">
                <a:solidFill>
                  <a:srgbClr val="3C4043"/>
                </a:solidFill>
                <a:effectLst/>
                <a:latin typeface="Roboto" panose="02000000000000000000" pitchFamily="2" charset="0"/>
              </a:rPr>
              <a:t>define the trusted computing strategy </a:t>
            </a:r>
            <a:r>
              <a:rPr lang="en-US" sz="1800" b="0" i="1" dirty="0">
                <a:solidFill>
                  <a:srgbClr val="3C4043"/>
                </a:solidFill>
                <a:effectLst/>
                <a:latin typeface="Roboto" panose="02000000000000000000" pitchFamily="2" charset="0"/>
              </a:rPr>
              <a:t>for RISC-V. It will develop TG Charters as required, that will define the required written documentation, threat models, executable model, prototype implementations including SW PoCs, toolchain support, and compliance suite for RISC-V trusted execution recommendations and extensions.</a:t>
            </a:r>
            <a:endParaRPr sz="1800" dirty="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dirty="0"/>
              <a:t>Our Charter</a:t>
            </a:r>
            <a:endParaRPr dirty="0"/>
          </a:p>
        </p:txBody>
      </p:sp>
      <p:sp>
        <p:nvSpPr>
          <p:cNvPr id="5" name="TextBox 4">
            <a:extLst>
              <a:ext uri="{FF2B5EF4-FFF2-40B4-BE49-F238E27FC236}">
                <a16:creationId xmlns:a16="http://schemas.microsoft.com/office/drawing/2014/main" id="{A0E6A2DA-C506-4653-9A35-40890DCD906B}"/>
              </a:ext>
            </a:extLst>
          </p:cNvPr>
          <p:cNvSpPr txBox="1"/>
          <p:nvPr/>
        </p:nvSpPr>
        <p:spPr>
          <a:xfrm>
            <a:off x="234778" y="4458915"/>
            <a:ext cx="4572000" cy="523220"/>
          </a:xfrm>
          <a:prstGeom prst="rect">
            <a:avLst/>
          </a:prstGeom>
          <a:noFill/>
        </p:spPr>
        <p:txBody>
          <a:bodyPr wrap="square">
            <a:spAutoFit/>
          </a:bodyPr>
          <a:lstStyle/>
          <a:p>
            <a:pPr marL="120650" indent="0">
              <a:buNone/>
            </a:pPr>
            <a:r>
              <a:rPr lang="en-US" b="0" i="1" u="sng" dirty="0">
                <a:solidFill>
                  <a:srgbClr val="1A73E8"/>
                </a:solidFill>
                <a:effectLst/>
                <a:latin typeface="Roboto" panose="02000000000000000000" pitchFamily="2" charset="0"/>
                <a:hlinkClick r:id="rId3"/>
              </a:rPr>
              <a:t>https://lists.riscv.org/g/sig-trusted-computing</a:t>
            </a:r>
            <a:br>
              <a:rPr lang="en-US" dirty="0"/>
            </a:br>
            <a:r>
              <a:rPr lang="en-US" b="0" i="1" u="sng" dirty="0">
                <a:solidFill>
                  <a:srgbClr val="1A73E8"/>
                </a:solidFill>
                <a:effectLst/>
                <a:latin typeface="Roboto" panose="02000000000000000000" pitchFamily="2" charset="0"/>
                <a:hlinkClick r:id="rId4"/>
              </a:rPr>
              <a:t>https://github.com/riscv-admin/trusted-computing</a:t>
            </a:r>
            <a:endParaRPr lang="en-US" dirty="0"/>
          </a:p>
        </p:txBody>
      </p:sp>
    </p:spTree>
    <p:extLst>
      <p:ext uri="{BB962C8B-B14F-4D97-AF65-F5344CB8AC3E}">
        <p14:creationId xmlns:p14="http://schemas.microsoft.com/office/powerpoint/2010/main" val="124604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17F4-E4E6-4FA3-99E6-CA10651A7F35}"/>
              </a:ext>
            </a:extLst>
          </p:cNvPr>
          <p:cNvSpPr>
            <a:spLocks noGrp="1"/>
          </p:cNvSpPr>
          <p:nvPr>
            <p:ph type="title"/>
          </p:nvPr>
        </p:nvSpPr>
        <p:spPr/>
        <p:txBody>
          <a:bodyPr/>
          <a:lstStyle/>
          <a:p>
            <a:r>
              <a:rPr lang="en-US" sz="2800" b="0" i="0" u="none" strike="noStrike" dirty="0">
                <a:solidFill>
                  <a:srgbClr val="000000"/>
                </a:solidFill>
                <a:effectLst/>
                <a:latin typeface="Roboto" panose="02000000000000000000" pitchFamily="2" charset="0"/>
              </a:rPr>
              <a:t>Current documents for review/ collaboration</a:t>
            </a:r>
            <a:endParaRPr lang="en-US" dirty="0"/>
          </a:p>
        </p:txBody>
      </p:sp>
      <p:sp>
        <p:nvSpPr>
          <p:cNvPr id="3" name="Text Placeholder 2">
            <a:extLst>
              <a:ext uri="{FF2B5EF4-FFF2-40B4-BE49-F238E27FC236}">
                <a16:creationId xmlns:a16="http://schemas.microsoft.com/office/drawing/2014/main" id="{876770BC-9D7A-4964-BF12-72CF31F5D750}"/>
              </a:ext>
            </a:extLst>
          </p:cNvPr>
          <p:cNvSpPr>
            <a:spLocks noGrp="1"/>
          </p:cNvSpPr>
          <p:nvPr>
            <p:ph type="body" idx="1"/>
          </p:nvPr>
        </p:nvSpPr>
        <p:spPr/>
        <p:txBody>
          <a:bodyPr/>
          <a:lstStyle/>
          <a:p>
            <a:pPr rtl="0">
              <a:spcBef>
                <a:spcPts val="0"/>
              </a:spcBef>
              <a:spcAft>
                <a:spcPts val="0"/>
              </a:spcAft>
            </a:pPr>
            <a:r>
              <a:rPr lang="en-US" dirty="0"/>
              <a:t>Please review/ contribute to </a:t>
            </a:r>
            <a:r>
              <a:rPr lang="en-US" sz="1800" b="0" i="0" u="none" strike="noStrike" dirty="0">
                <a:solidFill>
                  <a:srgbClr val="000000"/>
                </a:solidFill>
                <a:effectLst/>
                <a:latin typeface="Roboto" panose="02000000000000000000" pitchFamily="2" charset="0"/>
              </a:rPr>
              <a:t>RISC-V Zero Trust Platform Security Model</a:t>
            </a:r>
            <a:endParaRPr lang="en-US" b="0" dirty="0">
              <a:effectLst/>
            </a:endParaRPr>
          </a:p>
          <a:p>
            <a:pPr marL="120650" indent="0">
              <a:buNone/>
            </a:pPr>
            <a:r>
              <a:rPr lang="en-US" dirty="0">
                <a:hlinkClick r:id="rId2"/>
              </a:rPr>
              <a:t>https://docs.google.com/document/d/1TRHhsGiB5W4K8M7I4e-f40mOPErTb9sv/edit#heading=h.gjdgxs</a:t>
            </a:r>
            <a:endParaRPr lang="en-US" dirty="0"/>
          </a:p>
          <a:p>
            <a:pPr marL="120650" indent="0">
              <a:buNone/>
            </a:pPr>
            <a:endParaRPr lang="en-US" dirty="0"/>
          </a:p>
          <a:p>
            <a:pPr rtl="0">
              <a:spcBef>
                <a:spcPts val="0"/>
              </a:spcBef>
              <a:spcAft>
                <a:spcPts val="0"/>
              </a:spcAft>
            </a:pPr>
            <a:r>
              <a:rPr lang="en-US" dirty="0"/>
              <a:t>Please review/ contribute to </a:t>
            </a:r>
            <a:r>
              <a:rPr lang="en-US" sz="1800" b="0" i="0" u="none" strike="noStrike" dirty="0">
                <a:solidFill>
                  <a:srgbClr val="000000"/>
                </a:solidFill>
                <a:effectLst/>
                <a:latin typeface="Roboto" panose="02000000000000000000" pitchFamily="2" charset="0"/>
              </a:rPr>
              <a:t>RISC-V AP-TEE Proposal</a:t>
            </a:r>
            <a:endParaRPr lang="en-US" b="0" dirty="0">
              <a:effectLst/>
            </a:endParaRPr>
          </a:p>
          <a:p>
            <a:pPr marL="120650" indent="0">
              <a:buNone/>
            </a:pPr>
            <a:r>
              <a:rPr lang="en-US" dirty="0">
                <a:hlinkClick r:id="rId3"/>
              </a:rPr>
              <a:t>https://github.com/riscv-admin/trusted-computing/blob/main/meetings/23-11-2021/11-23-2021%20RVI%20Discussion%20on%20Scalable%20AP-TEE%20for%20RISC-V.pdf</a:t>
            </a:r>
            <a:endParaRPr lang="en-US" dirty="0"/>
          </a:p>
          <a:p>
            <a:pPr marL="120650" indent="0">
              <a:buNone/>
            </a:pPr>
            <a:r>
              <a:rPr lang="en-US" dirty="0"/>
              <a:t>(this will become a google document soon for collaboration)</a:t>
            </a:r>
          </a:p>
        </p:txBody>
      </p:sp>
      <p:sp>
        <p:nvSpPr>
          <p:cNvPr id="4" name="Rectangle 3">
            <a:extLst>
              <a:ext uri="{FF2B5EF4-FFF2-40B4-BE49-F238E27FC236}">
                <a16:creationId xmlns:a16="http://schemas.microsoft.com/office/drawing/2014/main" id="{47CABC53-EC23-4BA9-B5E3-33615AFF4D0F}"/>
              </a:ext>
            </a:extLst>
          </p:cNvPr>
          <p:cNvSpPr/>
          <p:nvPr/>
        </p:nvSpPr>
        <p:spPr>
          <a:xfrm>
            <a:off x="6330779" y="1878227"/>
            <a:ext cx="2508346" cy="580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 date: 31-Jan-2022</a:t>
            </a:r>
          </a:p>
          <a:p>
            <a:pPr algn="ctr"/>
            <a:r>
              <a:rPr lang="en-US" dirty="0"/>
              <a:t>To receive all  comments</a:t>
            </a:r>
          </a:p>
        </p:txBody>
      </p:sp>
      <p:sp>
        <p:nvSpPr>
          <p:cNvPr id="5" name="Rectangle 4">
            <a:extLst>
              <a:ext uri="{FF2B5EF4-FFF2-40B4-BE49-F238E27FC236}">
                <a16:creationId xmlns:a16="http://schemas.microsoft.com/office/drawing/2014/main" id="{4D7774BA-E6F6-4C23-83B1-A8409FB2E295}"/>
              </a:ext>
            </a:extLst>
          </p:cNvPr>
          <p:cNvSpPr/>
          <p:nvPr/>
        </p:nvSpPr>
        <p:spPr>
          <a:xfrm>
            <a:off x="510746" y="4423719"/>
            <a:ext cx="8266429" cy="5807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Action for chair: come up with prioritized item list of features and the timelines</a:t>
            </a:r>
          </a:p>
          <a:p>
            <a:pPr algn="ctr"/>
            <a:r>
              <a:rPr lang="en-US" dirty="0"/>
              <a:t>Send the table to Mark – ETA 15-Jan-2022</a:t>
            </a:r>
          </a:p>
        </p:txBody>
      </p:sp>
    </p:spTree>
    <p:extLst>
      <p:ext uri="{BB962C8B-B14F-4D97-AF65-F5344CB8AC3E}">
        <p14:creationId xmlns:p14="http://schemas.microsoft.com/office/powerpoint/2010/main" val="65863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932</Words>
  <Application>Microsoft Office PowerPoint</Application>
  <PresentationFormat>On-screen Show (16:9)</PresentationFormat>
  <Paragraphs>44</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Open Sans SemiBold</vt:lpstr>
      <vt:lpstr>Open Sans</vt:lpstr>
      <vt:lpstr>Arial</vt:lpstr>
      <vt:lpstr>Merriweather Sans</vt:lpstr>
      <vt:lpstr>Century Gothic</vt:lpstr>
      <vt:lpstr>Roboto</vt:lpstr>
      <vt:lpstr>Helvetica Neue</vt:lpstr>
      <vt:lpstr>Simple Light</vt:lpstr>
      <vt:lpstr>Disclosures</vt:lpstr>
      <vt:lpstr>Only RISC-V Members May Attend</vt:lpstr>
      <vt:lpstr>Antitrust Policy Notice  </vt:lpstr>
      <vt:lpstr>Collaborative &amp; Welcoming Community</vt:lpstr>
      <vt:lpstr>Conventions</vt:lpstr>
      <vt:lpstr>Our Charter</vt:lpstr>
      <vt:lpstr>Current documents for review/ collaboration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Disclosures</dc:title>
  <cp:lastModifiedBy>Suresh Sugumar</cp:lastModifiedBy>
  <cp:revision>4</cp:revision>
  <dcterms:modified xsi:type="dcterms:W3CDTF">2022-01-04T15:49:26Z</dcterms:modified>
</cp:coreProperties>
</file>